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εωργία Βουλγαρίνα" userId="c7a844a24637de4e" providerId="LiveId" clId="{8460363A-169D-4CDB-8351-28400EB7FA10}"/>
    <pc:docChg chg="custSel modSld">
      <pc:chgData name="Γεωργία Βουλγαρίνα" userId="c7a844a24637de4e" providerId="LiveId" clId="{8460363A-169D-4CDB-8351-28400EB7FA10}" dt="2024-09-24T14:24:28.124" v="39"/>
      <pc:docMkLst>
        <pc:docMk/>
      </pc:docMkLst>
      <pc:sldChg chg="modSp mod">
        <pc:chgData name="Γεωργία Βουλγαρίνα" userId="c7a844a24637de4e" providerId="LiveId" clId="{8460363A-169D-4CDB-8351-28400EB7FA10}" dt="2024-09-24T14:24:28.124" v="39"/>
        <pc:sldMkLst>
          <pc:docMk/>
          <pc:sldMk cId="1428858857" sldId="264"/>
        </pc:sldMkLst>
        <pc:spChg chg="mod">
          <ac:chgData name="Γεωργία Βουλγαρίνα" userId="c7a844a24637de4e" providerId="LiveId" clId="{8460363A-169D-4CDB-8351-28400EB7FA10}" dt="2024-09-24T14:24:28.124" v="39"/>
          <ac:spMkLst>
            <pc:docMk/>
            <pc:sldMk cId="1428858857" sldId="264"/>
            <ac:spMk id="2" creationId="{6A414BD2-0EB2-FBA4-0B30-AFF095ACB11D}"/>
          </ac:spMkLst>
        </pc:spChg>
        <pc:spChg chg="mod">
          <ac:chgData name="Γεωργία Βουλγαρίνα" userId="c7a844a24637de4e" providerId="LiveId" clId="{8460363A-169D-4CDB-8351-28400EB7FA10}" dt="2024-09-24T14:24:08.038" v="38" actId="20577"/>
          <ac:spMkLst>
            <pc:docMk/>
            <pc:sldMk cId="1428858857" sldId="264"/>
            <ac:spMk id="3" creationId="{E733134B-9EA6-B959-049F-DAC614E451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5DF1FC-3348-C36F-10FC-DEA6F3AFD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3CA610-2D0F-3332-5BE1-261491D8F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520BD9-89B7-5404-0B9C-06CDE9CD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22DE23-E439-B660-20E6-571BF943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6E1AE5-4C42-1151-6148-1F1652D9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6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21D376-0097-D324-8DA1-2A5F6B32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B8918B1-65D7-1189-C5BF-C8EF78D4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383D77-064B-31ED-C0CC-8FE607E8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4CEBB1-B3F3-9C35-32ED-1C27AE6D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1B86FB-44B5-DB8F-A75A-EFE7444F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22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2B25707-838C-7331-EA1E-8FF261BD1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E760CE-607D-19DD-E188-3B4CAA14F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04E6BC-8303-5F3D-BC85-13DC9F57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1322F5-B018-CA25-14B4-2BCB4AD8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24E45D-0B13-0391-D142-6450DE3C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0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2CD791-B1A3-61F3-3E28-2E7E822D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2E1350-2266-E680-5234-55FF7810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199DAA-6D26-69F9-81AF-3DDE1C77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9F2F7D-38BA-6F7C-E911-F65407DA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AD7F4A-44A2-6E29-D598-9F8D05A1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12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42A9C3-E435-622D-4579-37D22B9F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964D2A3-FDFE-1EC3-4D6B-B16AEA7D8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2BD7C-3BD3-AA04-4B17-3A2BD19D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1D4E3A-BBCB-5559-EF8C-6DBCBCDD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1F9711-707C-9099-2C57-48DAA8C2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09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9EB0AA-0955-E639-D49E-0F462BF7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B77297-4DC4-77E5-9F33-5AB345D96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C9A757-570E-D498-402C-E1C1BC0F9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1777AD-ECB4-330D-0C5D-BCCB5805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61C292-76E1-1AED-E694-66EA3672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DBB2DD-CC7E-CEEE-1346-57BC4900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72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B0D5A1-E1C7-A0DF-D184-A797ECB3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C614A8-758F-547B-42D6-8A38C11F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036DCF3-15B9-F207-CEA9-C47E481FA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D67C13D-F4E9-D0DD-1F06-323850704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EBE6947-ABF2-E075-241D-9E851F88E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B281B2F-8981-3103-C479-235FF92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BB2E863-3826-2CB2-8C85-3C767FA9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1EE63E4-7FB1-D232-47FA-578D25B5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90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E6FD73-C2CD-CFA9-A836-4954638E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9D04AEB-5C99-D636-0803-0CF63951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E08C22B-9983-CD34-FE94-BA21E9A1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3D0EDC0-AF91-1C71-1296-FCF4D670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38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2C7C248-57A3-246A-6EC7-782319D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3856A08-9601-DF2C-1C12-5D0FAC30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AE40B9-BF97-AB52-8DB0-9845AD85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34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E027E0-339E-D882-6B43-4F588B69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1ACF3E-1D35-C777-2B4E-C2A13BE58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9A972CF-EAB8-B728-43EF-AD8538D3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77C831-0BC3-6F4E-E451-3B5E132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EFEBAA-9CDA-5D01-8D57-CB7766AC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511595-23AD-3EC3-D8CD-56936779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BFE4C3-0718-6543-E00C-9E5DA93D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9BB5EA8-4F74-F5EA-0D5F-A2BCC5D8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295C7FB-8F67-7AE9-E2F9-99D9B0286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550327-721E-A478-5AD0-7CC19EF1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F9D696-EFB1-2FF8-3D9E-F5323D8F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E5E9DFD-F6ED-4763-7FDE-E2923954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0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9E775DC-BA1A-6D99-5DC1-37B259FF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CCBD2B8-BA5A-554B-C9B3-49D725FCC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624EFF-931B-B449-EA6C-5AEC1063E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4115C-1223-4AB1-80B5-ED6B33C1A4DE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CA55A2-3B06-88CA-310B-55F5B252E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E0681B-21A1-7F5A-1312-D27571FCB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D0200-B129-48E8-8589-51B33A852F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0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FE72E1-0272-FB14-8990-6A10EDD0A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l-GR"/>
              <a:t>Γλώσσα Γ’ Δημοτικού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75C820-9E5F-1788-779B-2BB0CFEE8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el-GR" dirty="0"/>
              <a:t>Ιδέα για ορθογραφία με γράμματα – χαρτόνια!</a:t>
            </a:r>
          </a:p>
        </p:txBody>
      </p:sp>
    </p:spTree>
    <p:extLst>
      <p:ext uri="{BB962C8B-B14F-4D97-AF65-F5344CB8AC3E}">
        <p14:creationId xmlns:p14="http://schemas.microsoft.com/office/powerpoint/2010/main" val="37002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60661-263C-44CA-48BE-27CD8196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45" y="419419"/>
            <a:ext cx="9490710" cy="218154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Ιδέα για ορθογραφία με γράμματα – χαρτόνια!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3C4C4E-64C6-B67A-9F12-93F3041D4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21840"/>
            <a:ext cx="10515600" cy="47548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Θέλουμε να αξιολογήσουμε την κατανόηση των παιδιών για την ορθογραφία ορισμένων λέξεων του μαθήματος μας.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Παίρνουμε ένα χαρτόνι και σχεδιάζουμε γράμματα με βάση τις λέξεις που έχουμε για ορθογραφία.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Πίσω από τα γράμματα, βάζουμε λίγη κόλλα </a:t>
            </a:r>
            <a:r>
              <a:rPr lang="en-US" dirty="0">
                <a:solidFill>
                  <a:schemeClr val="tx1"/>
                </a:solidFill>
              </a:rPr>
              <a:t>uhu</a:t>
            </a:r>
            <a:r>
              <a:rPr lang="el-GR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Μόλις έρθει η ώρα της αξιολόγησης, γράφουμε στον πίνακα τις λέξεις μας, αφήνοντας κενά για να μπουν τα γράμματα που έχουμε κόψει με το χαρτόνι μας.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Σηκώνουμε στον πίνακα ένα ένα τα παιδιά και αυτά επιλέγουν από τα γράμματα – χαρτόνια το σωστό και συμπληρώνουν τις λέξεις.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21C180-1823-23DA-0AD5-5E59E257D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843"/>
            <a:ext cx="9144000" cy="1316037"/>
          </a:xfrm>
        </p:spPr>
        <p:txBody>
          <a:bodyPr/>
          <a:lstStyle/>
          <a:p>
            <a:r>
              <a:rPr lang="el-GR" dirty="0"/>
              <a:t>Μερικές φωτογραφίες</a:t>
            </a:r>
            <a:r>
              <a:rPr lang="en-US" dirty="0"/>
              <a:t>:</a:t>
            </a:r>
            <a:endParaRPr lang="el-GR" dirty="0"/>
          </a:p>
        </p:txBody>
      </p:sp>
      <p:pic>
        <p:nvPicPr>
          <p:cNvPr id="5" name="Εικόνα 4" descr="Εικόνα που περιέχει κείμενο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2B3244D3-252D-BF7F-05E9-B7B25D82B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97" y="2042477"/>
            <a:ext cx="2143125" cy="214312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8AF565-F4D0-64A5-E0BD-518132FA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42" y="1777839"/>
            <a:ext cx="7079890" cy="48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8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14BD2-0EB2-FBA4-0B30-AFF095AC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Ιδέα για ορθογραφία με γράμματα – χαρτόνια!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33134B-9EA6-B959-049F-DAC614E4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Θα ήθελα να μου γράψετε στη συζήτηση, αν η ιδέα σας άρεσε ή αν σας φάνηκε χρήσιμη</a:t>
            </a:r>
            <a:r>
              <a:rPr lang="en-US" dirty="0"/>
              <a:t>;</a:t>
            </a:r>
          </a:p>
          <a:p>
            <a:r>
              <a:rPr lang="el-GR" dirty="0"/>
              <a:t>Θα την εφαρμόζατε στην τάξη σας</a:t>
            </a:r>
            <a:r>
              <a:rPr lang="en-US" dirty="0"/>
              <a:t>;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                                                      Γεωργία Βουλγαρίνα</a:t>
            </a:r>
          </a:p>
        </p:txBody>
      </p:sp>
    </p:spTree>
    <p:extLst>
      <p:ext uri="{BB962C8B-B14F-4D97-AF65-F5344CB8AC3E}">
        <p14:creationId xmlns:p14="http://schemas.microsoft.com/office/powerpoint/2010/main" val="14288588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154</Words>
  <Application>Microsoft Office PowerPoint</Application>
  <PresentationFormat>Ευρεία οθόνη</PresentationFormat>
  <Paragraphs>19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Θέμα του Office</vt:lpstr>
      <vt:lpstr>Γλώσσα Γ’ Δημοτικού</vt:lpstr>
      <vt:lpstr>Ιδέα για ορθογραφία με γράμματα – χαρτόνια! </vt:lpstr>
      <vt:lpstr>Μερικές φωτογραφίες:</vt:lpstr>
      <vt:lpstr>Ιδέα για ορθογραφία με γράμματα – χαρτόνια!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Γεωργία Βουλγαρίνα</dc:creator>
  <cp:lastModifiedBy>Γεωργία Βουλγαρίνα</cp:lastModifiedBy>
  <cp:revision>1</cp:revision>
  <dcterms:created xsi:type="dcterms:W3CDTF">2024-09-14T11:38:01Z</dcterms:created>
  <dcterms:modified xsi:type="dcterms:W3CDTF">2024-09-24T14:24:37Z</dcterms:modified>
</cp:coreProperties>
</file>